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136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A2C6-11F1-46AE-A74D-DB98118727B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0A5C-9D62-4926-BC3C-35C51E68555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A2C6-11F1-46AE-A74D-DB98118727B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0A5C-9D62-4926-BC3C-35C51E68555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A2C6-11F1-46AE-A74D-DB98118727B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0A5C-9D62-4926-BC3C-35C51E68555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A2C6-11F1-46AE-A74D-DB98118727B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0A5C-9D62-4926-BC3C-35C51E68555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A2C6-11F1-46AE-A74D-DB98118727B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0A5C-9D62-4926-BC3C-35C51E68555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A2C6-11F1-46AE-A74D-DB98118727B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0A5C-9D62-4926-BC3C-35C51E68555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A2C6-11F1-46AE-A74D-DB98118727B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0A5C-9D62-4926-BC3C-35C51E68555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A2C6-11F1-46AE-A74D-DB98118727B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0A5C-9D62-4926-BC3C-35C51E68555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A2C6-11F1-46AE-A74D-DB98118727B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0A5C-9D62-4926-BC3C-35C51E68555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A2C6-11F1-46AE-A74D-DB98118727B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0A5C-9D62-4926-BC3C-35C51E68555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A2C6-11F1-46AE-A74D-DB98118727B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30A5C-9D62-4926-BC3C-35C51E68555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9A2C6-11F1-46AE-A74D-DB98118727BB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30A5C-9D62-4926-BC3C-35C51E68555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دوافع النشاط الرياضي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انواع الدوافع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  1- الدوافع الاولية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الفطرية .. الموروثة .. الجسمية ..الفسلجية </a:t>
            </a:r>
          </a:p>
          <a:p>
            <a:pPr>
              <a:buNone/>
            </a:pPr>
            <a:r>
              <a:rPr lang="ar-IQ" dirty="0"/>
              <a:t> </a:t>
            </a:r>
            <a:endParaRPr lang="ar-IQ" dirty="0" smtClean="0"/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2- الدوافع الثانوية </a:t>
            </a:r>
          </a:p>
          <a:p>
            <a:pPr>
              <a:buNone/>
            </a:pPr>
            <a:r>
              <a:rPr lang="ar-IQ" dirty="0"/>
              <a:t> </a:t>
            </a:r>
            <a:r>
              <a:rPr lang="ar-IQ" dirty="0" smtClean="0"/>
              <a:t>  المكتسبة .. النفسية .. الاجتماعية 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28760"/>
          </a:xfrm>
        </p:spPr>
        <p:txBody>
          <a:bodyPr>
            <a:normAutofit/>
          </a:bodyPr>
          <a:lstStyle/>
          <a:p>
            <a:r>
              <a:rPr lang="ar-IQ" dirty="0" smtClean="0"/>
              <a:t>دوافع ممارسة الانشطة الرياضية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r>
              <a:rPr lang="ar-IQ" dirty="0" smtClean="0"/>
              <a:t>دوافع فردية </a:t>
            </a:r>
          </a:p>
          <a:p>
            <a:endParaRPr lang="ar-IQ" dirty="0"/>
          </a:p>
          <a:p>
            <a:r>
              <a:rPr lang="ar-IQ" dirty="0" smtClean="0"/>
              <a:t>دوافع اجتماعية </a:t>
            </a:r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الدوافع الفردية لممارسة الانشطة الرياضية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2800" dirty="0" smtClean="0"/>
              <a:t>دافع الحركة</a:t>
            </a:r>
          </a:p>
          <a:p>
            <a:r>
              <a:rPr lang="ar-IQ" sz="2800" dirty="0" smtClean="0"/>
              <a:t>دافع حب الاستطلاع وحب المغامرة </a:t>
            </a:r>
          </a:p>
          <a:p>
            <a:r>
              <a:rPr lang="ar-IQ" sz="2800" dirty="0" smtClean="0"/>
              <a:t>دافع المتعة والسرور </a:t>
            </a:r>
          </a:p>
          <a:p>
            <a:r>
              <a:rPr lang="ar-IQ" sz="2800" dirty="0" smtClean="0"/>
              <a:t>دافع تحقيق الذات </a:t>
            </a:r>
          </a:p>
          <a:p>
            <a:r>
              <a:rPr lang="ar-IQ" sz="2800" dirty="0" smtClean="0"/>
              <a:t>دافع الثقة بالنفس ورفع القيمة الذاتية </a:t>
            </a:r>
          </a:p>
          <a:p>
            <a:r>
              <a:rPr lang="ar-IQ" sz="2800" dirty="0" smtClean="0"/>
              <a:t>دافع الشهرة وابراز الاهلية </a:t>
            </a:r>
          </a:p>
          <a:p>
            <a:r>
              <a:rPr lang="ar-IQ" sz="2800" dirty="0" smtClean="0"/>
              <a:t>دافع الانجاز </a:t>
            </a:r>
          </a:p>
          <a:p>
            <a:r>
              <a:rPr lang="ar-IQ" sz="2800" dirty="0" smtClean="0"/>
              <a:t>دافع الصلة الاجتماعية </a:t>
            </a:r>
            <a:endParaRPr lang="ar-IQ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439850"/>
          </a:xfrm>
        </p:spPr>
        <p:txBody>
          <a:bodyPr/>
          <a:lstStyle/>
          <a:p>
            <a:r>
              <a:rPr lang="ar-IQ" dirty="0" smtClean="0"/>
              <a:t>الدوافع الاجتماعية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r>
              <a:rPr lang="ar-IQ" dirty="0" smtClean="0"/>
              <a:t>الدافع الاخلاقي الاجتماعي </a:t>
            </a:r>
          </a:p>
          <a:p>
            <a:r>
              <a:rPr lang="ar-IQ" dirty="0" smtClean="0"/>
              <a:t>الدافع التربوي</a:t>
            </a:r>
          </a:p>
          <a:p>
            <a:r>
              <a:rPr lang="ar-IQ" dirty="0" smtClean="0"/>
              <a:t>دافع الشعور بالمواطنة </a:t>
            </a:r>
          </a:p>
          <a:p>
            <a:r>
              <a:rPr lang="ar-IQ" dirty="0" smtClean="0"/>
              <a:t>دافع التكامل النفسي والبدني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83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دوافع النشاط الرياضي </vt:lpstr>
      <vt:lpstr>انواع الدوافع </vt:lpstr>
      <vt:lpstr>دوافع ممارسة الانشطة الرياضية </vt:lpstr>
      <vt:lpstr>الدوافع الفردية لممارسة الانشطة الرياضية </vt:lpstr>
      <vt:lpstr>الدوافع الاجتماعية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دوافع النشاط الرياضي</dc:title>
  <dc:creator>al eman</dc:creator>
  <cp:lastModifiedBy>al eman</cp:lastModifiedBy>
  <cp:revision>2</cp:revision>
  <dcterms:created xsi:type="dcterms:W3CDTF">2018-12-13T10:25:43Z</dcterms:created>
  <dcterms:modified xsi:type="dcterms:W3CDTF">2018-12-13T10:40:08Z</dcterms:modified>
</cp:coreProperties>
</file>